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itchFamily="2" charset="0"/>
      <p:regular r:id="rId11"/>
      <p:bold r:id="rId12"/>
      <p:italic r:id="rId13"/>
      <p:boldItalic r:id="rId14"/>
    </p:embeddedFont>
    <p:embeddedFont>
      <p:font typeface="Roboto Slab" pitchFamily="2" charset="0"/>
      <p:regular r:id="rId15"/>
    </p:embeddedFont>
    <p:embeddedFont>
      <p:font typeface="Roboto Slab Light" pitchFamily="2" charset="0"/>
      <p:regular r:id="rId16"/>
    </p:embeddedFont>
  </p:embeddedFontLst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99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7842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Future of Computer Science Majors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Growing Demand for Computer Science Talent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7954" y="2534126"/>
            <a:ext cx="7627739" cy="444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150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377,500 new tech jobs</a:t>
            </a:r>
            <a:r>
              <a:rPr lang="en-US" sz="2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projected annually through 2032 (BLS)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77954" y="3178731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Computing skills increasingly vital across all industries.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524" y="2584133"/>
            <a:ext cx="4904423" cy="49044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4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AI: Partner, Not Replacement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12344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3512344"/>
            <a:ext cx="121920" cy="13679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3769638"/>
            <a:ext cx="37972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 automates routine coding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4260056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Requires human creativity &amp; oversight for complex tasks.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93790" y="5107067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5107067"/>
            <a:ext cx="121920" cy="13679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2524" y="5364361"/>
            <a:ext cx="3317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Programmers shift focus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42524" y="5854779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Emphasize complex problem-solving &amp; system design.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1045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Emerging Tech Shaping the Future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2467035"/>
            <a:ext cx="481965" cy="4819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43884" y="2552606"/>
            <a:ext cx="478988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Artificial Intelligence &amp; Machine Learning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3790" y="3876735"/>
            <a:ext cx="481965" cy="48196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43884" y="3962306"/>
            <a:ext cx="329219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Cybersecurity &amp; Data Privacy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3790" y="5286435"/>
            <a:ext cx="481965" cy="48196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478424" y="5387966"/>
            <a:ext cx="293179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Extended Reality (AR/VR)</a:t>
            </a:r>
            <a:endParaRPr lang="en-US" sz="18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3790" y="6696135"/>
            <a:ext cx="481965" cy="48196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478424" y="6786503"/>
            <a:ext cx="32077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Robotic Process Automation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920972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Challenges for New Graduates in 2025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0" y="175748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Entry-level roles shrinking due to AI &amp; experienced hires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0" y="215955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6% unemployment rate among recent CS grads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0" y="256163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 rtl="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Proof-of-work projects &amp; internships key to breaking in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8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Pathways for Success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46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501152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3675459"/>
            <a:ext cx="36647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Combine CS with other fields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4520208"/>
            <a:ext cx="36647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Healthcare, finance, or robotics.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3146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5348" y="3501152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3675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Develop soft skills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4165878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Communication, creativity, ethical reasoning.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2885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620822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817870"/>
            <a:ext cx="34711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Embrace lifelong learning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63082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tool fluency and continuous adaptation.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144"/>
            <a:ext cx="94074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Universities Adapting to the Future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739" y="2844522"/>
            <a:ext cx="3980736" cy="272188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926" y="2844522"/>
            <a:ext cx="3980736" cy="2721888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92309"/>
            <a:ext cx="113348" cy="11334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133951" y="5967532"/>
            <a:ext cx="38184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majors in Data Science, AI, and interdisciplinary studies</a:t>
            </a:r>
            <a:endParaRPr lang="en-US" sz="1750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6092309"/>
            <a:ext cx="113348" cy="113348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5576054" y="5967532"/>
            <a:ext cx="38184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collaboration with AI, not competition</a:t>
            </a:r>
            <a:endParaRPr lang="en-US" sz="1750" dirty="0"/>
          </a:p>
        </p:txBody>
      </p:sp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6092309"/>
            <a:ext cx="113348" cy="113348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10018157" y="5967532"/>
            <a:ext cx="38184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Preparing students for evolving tech landscapes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13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Your Future in Computer Science Starts Now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885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High-ROI degree</a:t>
            </a:r>
            <a:r>
              <a:rPr lang="en-US" sz="2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with vast opportunities.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Adaptability &amp; innovation will define tomorrow’s leaders.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Embrace AI as a tool to </a:t>
            </a:r>
            <a:r>
              <a:rPr lang="en-US" sz="1750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amplify your impact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224</Words>
  <Application>Microsoft Office PowerPoint</Application>
  <PresentationFormat>مخصص</PresentationFormat>
  <Paragraphs>44</Paragraphs>
  <Slides>8</Slides>
  <Notes>8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4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8</vt:i4>
      </vt:variant>
    </vt:vector>
  </HeadingPairs>
  <TitlesOfParts>
    <vt:vector size="13" baseType="lpstr">
      <vt:lpstr>Roboto</vt:lpstr>
      <vt:lpstr>Roboto Slab Light</vt:lpstr>
      <vt:lpstr>Roboto Slab</vt:lpstr>
      <vt:lpstr>Arial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Ali Nukhailawi</dc:creator>
  <cp:lastModifiedBy>Ali Nukhailawi</cp:lastModifiedBy>
  <cp:revision>2</cp:revision>
  <dcterms:created xsi:type="dcterms:W3CDTF">2025-12-20T21:21:06Z</dcterms:created>
  <dcterms:modified xsi:type="dcterms:W3CDTF">2025-12-21T12:03:35Z</dcterms:modified>
</cp:coreProperties>
</file>